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5" r:id="rId5"/>
    <p:sldId id="264" r:id="rId6"/>
    <p:sldId id="266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40" autoAdjust="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BB12AF7-7420-4DED-8F47-12A6F8A6F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49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71ED0E8-888D-42F8-BD20-B21911540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24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C096AF7-CD10-4AFE-A7D0-469A4F4065BC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A212ECC-43F3-4A6F-89A5-EC153BEB1AB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E589A0B-0760-4290-BB50-A1A819ADE7B8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A212ECC-43F3-4A6F-89A5-EC153BEB1ABD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1D477F3-5CDA-40A4-BA6A-C1938EA053D1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A212ECC-43F3-4A6F-89A5-EC153BEB1ABD}" type="slidenum">
              <a:rPr lang="zh-TW" altLang="en-US" sz="1200" smtClean="0"/>
              <a:pPr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00145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3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H490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安穏在耶穌手臂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SAFE IN THE ARMS OF JESUS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安穏在耶穌手臂，安穏在主懷裡；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Safe in the arms of Jesus, safe on His gentle breast,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在此祂愛常覆翼，我得甜美安息。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by His love over-shaded, sweetly my soul doth rest.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這是天來的音樂，經由詩歌傾吐；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Hark!  This a song of heaven borne in a song to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飄過榮耀的天野，飄過碧玉之土。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Over the field of glory, over the jasper sea.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安穏在耶穌手臂，安穏在主懷裡；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Safe in the arms of Jesus, safe on His gentle breast,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在此祂愛常覆翼，我得甜美安息。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by His love over-shaded, sweetly my soul doth rest.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4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安穏在耶穌手臂，安穏脫離掛礙；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Safe in the arms of Jesus, safe from corroding care,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脫離試探與攻擊，在此罪不為害。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Save from the world’s temptation, sin cannot harm me there.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脫離痛苦的熬煎，脫離疑惑、驚畏；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Free from the blight of sorrow, free from my doubts and fears;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只有幾個小試煉，只有幾滴眼淚。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Only a few more trials, only a few more tears.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安穏在耶穌手臂，安穏在主懷裡；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Safe in the arms of Jesus, safe on His gentle breast,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在此祂愛常覆翼，我得甜美安息。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by His love over-shaded, sweetly my soul doth rest.</a:t>
            </a:r>
          </a:p>
        </p:txBody>
      </p:sp>
    </p:spTree>
    <p:extLst>
      <p:ext uri="{BB962C8B-B14F-4D97-AF65-F5344CB8AC3E}">
        <p14:creationId xmlns:p14="http://schemas.microsoft.com/office/powerpoint/2010/main" val="194185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4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耶穌是我避難所，耶穌為我受死；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Jesus, my heart’s dear Refuge, Jesus has died for me;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我的信心要信託   神的萬世磐石。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Firm on the Rock of Ages ever my trust shall be.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在此讓我忍耐等，等到忍耐已過；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Here let me wait with patience wait till the night is over,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等到羔羊從新城   成全我所信託。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Wait till I see the morning break on the golden shore.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H490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安穏在耶穌手臂，安穏在主懷裡；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Safe in the arms of Jesus, safe on His gentle breast,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在此祂愛常覆翼，我得甜美安息。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by His love over-shaded, sweetly my soul doth rest.</a:t>
            </a:r>
          </a:p>
        </p:txBody>
      </p:sp>
    </p:spTree>
    <p:extLst>
      <p:ext uri="{BB962C8B-B14F-4D97-AF65-F5344CB8AC3E}">
        <p14:creationId xmlns:p14="http://schemas.microsoft.com/office/powerpoint/2010/main" val="417591303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2415</TotalTime>
  <Words>485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H490  安穏在耶穌手臂  SAFE IN THE ARMS OF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130</cp:revision>
  <dcterms:created xsi:type="dcterms:W3CDTF">2001-04-19T19:07:54Z</dcterms:created>
  <dcterms:modified xsi:type="dcterms:W3CDTF">2017-08-05T23:19:18Z</dcterms:modified>
</cp:coreProperties>
</file>